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66" autoAdjust="0"/>
    <p:restoredTop sz="94609" autoAdjust="0"/>
  </p:normalViewPr>
  <p:slideViewPr>
    <p:cSldViewPr snapToGrid="0">
      <p:cViewPr varScale="1">
        <p:scale>
          <a:sx n="109" d="100"/>
          <a:sy n="109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4B13DD-DD5C-4D7B-A7B2-0D291A4458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399B4A-D4B6-41DC-B4BA-A16F4A7EAB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DD508-762E-4A56-8057-6F3E893FE061}" type="datetimeFigureOut">
              <a:rPr lang="en-US" smtClean="0"/>
              <a:t>10/19/24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662FF-2BD0-42CC-81E0-E211BE360A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7ECB1-26BD-4C91-A134-EC6F2CC72C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FE5E4-E7AD-46D7-82A6-8E6D0CE600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17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9CD52-EA80-42E8-964B-0DC3907FFC08}" type="datetimeFigureOut">
              <a:rPr lang="en-US" smtClean="0"/>
              <a:t>10/19/24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5DD2-187C-450F-BB87-F62B9ADB04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3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02A036E-555E-452E-A03E-C23B0204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022D41B-79E8-48CF-B2C1-81682892F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C39C16-6EA8-4E23-96CD-35016A14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8349EA7-4C35-41B7-ADAE-D5A8A2B6B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BB9AE5-B3F9-4910-8739-DCBEE4532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E19069-8C91-4A11-ABFB-54DACDBF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5DFCC9E4-D2C1-4336-ADFB-27826CD054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5" name="Text Placeholder 23">
            <a:extLst>
              <a:ext uri="{FF2B5EF4-FFF2-40B4-BE49-F238E27FC236}">
                <a16:creationId xmlns:a16="http://schemas.microsoft.com/office/drawing/2014/main" id="{0F74E023-C0D5-41E7-919F-5C8B489C65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25">
            <a:extLst>
              <a:ext uri="{FF2B5EF4-FFF2-40B4-BE49-F238E27FC236}">
                <a16:creationId xmlns:a16="http://schemas.microsoft.com/office/drawing/2014/main" id="{DFEFE027-FE1B-489A-A696-4FD8C4E65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3">
            <a:extLst>
              <a:ext uri="{FF2B5EF4-FFF2-40B4-BE49-F238E27FC236}">
                <a16:creationId xmlns:a16="http://schemas.microsoft.com/office/drawing/2014/main" id="{3DB0FA80-1E07-4384-94AE-AC639E42FC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1765954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99C1CF62-099A-440A-BEFC-058944B908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417734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178">
            <a:extLst>
              <a:ext uri="{FF2B5EF4-FFF2-40B4-BE49-F238E27FC236}">
                <a16:creationId xmlns:a16="http://schemas.microsoft.com/office/drawing/2014/main" id="{D233886F-CB8B-488F-AC80-91A3C6FC68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6" name="Footer Placeholder 179">
            <a:extLst>
              <a:ext uri="{FF2B5EF4-FFF2-40B4-BE49-F238E27FC236}">
                <a16:creationId xmlns:a16="http://schemas.microsoft.com/office/drawing/2014/main" id="{31C750C1-1A40-46E0-B48D-F1D78058D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8FDDDBE7-8A2B-4ABD-AA8A-56DAFD0C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94A3771-4C60-4CFE-8E9E-37289AB03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4" name="Graphic 185">
              <a:extLst>
                <a:ext uri="{FF2B5EF4-FFF2-40B4-BE49-F238E27FC236}">
                  <a16:creationId xmlns:a16="http://schemas.microsoft.com/office/drawing/2014/main" id="{82CA434A-3484-456D-AE0D-D55E9CABF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207C719-43F0-4665-8018-8838DD423DA7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C5E6BE1-0377-492E-8C35-C9751467B640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A539B71-0508-4FCA-9C39-AEC6A2EA9991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5469B1-9998-4419-9D88-48A73CF4B76B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D09A9A1-8B7A-428A-825F-54D38DDB316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50" name="Graphic 185">
              <a:extLst>
                <a:ext uri="{FF2B5EF4-FFF2-40B4-BE49-F238E27FC236}">
                  <a16:creationId xmlns:a16="http://schemas.microsoft.com/office/drawing/2014/main" id="{D4D999BA-0F0D-4C71-9EBD-B63A0BEAD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DE4F78B-7D0A-4A9C-8A51-279A4EE29834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979898-184B-4CB1-A3A0-FD02604EAD01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65087BF-15DB-40DB-AFFA-F8401659A2F7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26290F3-DCED-4500-B758-5F184B3CEF17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F7E19E5-76ED-4A38-BB6F-CBF416DA8A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588BAEF-9B22-4B78-838B-7DC11C0EA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47291" y="292656"/>
            <a:ext cx="1861854" cy="717514"/>
            <a:chOff x="0" y="292656"/>
            <a:chExt cx="1861854" cy="71751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0212D7-7787-4FFC-B8D9-35F729D18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577D49-4464-484D-8792-C20C8556A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F06135-5FEE-41FD-9B18-A0441D2A7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8878" y="-8878"/>
            <a:ext cx="1242819" cy="1314996"/>
            <a:chOff x="79900" y="122321"/>
            <a:chExt cx="2232251" cy="236189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3AEB7B2-43A7-459D-9CFA-1C75B3351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095D62-486F-47DD-A58F-7F4BE6617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9900" y="122321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7" name="Title 1">
            <a:extLst>
              <a:ext uri="{FF2B5EF4-FFF2-40B4-BE49-F238E27FC236}">
                <a16:creationId xmlns:a16="http://schemas.microsoft.com/office/drawing/2014/main" id="{A4FD0935-8B36-453D-B28E-23C060B3E2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1324" y="358614"/>
            <a:ext cx="7710127" cy="104405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FD196DEF-9124-464A-BE20-4F758F4E31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0103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25">
            <a:extLst>
              <a:ext uri="{FF2B5EF4-FFF2-40B4-BE49-F238E27FC236}">
                <a16:creationId xmlns:a16="http://schemas.microsoft.com/office/drawing/2014/main" id="{A0F85BB1-4795-429F-8AC3-DACE25FEB6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0103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ext Placeholder 23">
            <a:extLst>
              <a:ext uri="{FF2B5EF4-FFF2-40B4-BE49-F238E27FC236}">
                <a16:creationId xmlns:a16="http://schemas.microsoft.com/office/drawing/2014/main" id="{68F13C61-FEA2-4F84-ADB4-B072944A1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22520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25">
            <a:extLst>
              <a:ext uri="{FF2B5EF4-FFF2-40B4-BE49-F238E27FC236}">
                <a16:creationId xmlns:a16="http://schemas.microsoft.com/office/drawing/2014/main" id="{0931B5D4-0C97-40D5-93AF-A0CA590E8F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2520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2" name="Text Placeholder 23">
            <a:extLst>
              <a:ext uri="{FF2B5EF4-FFF2-40B4-BE49-F238E27FC236}">
                <a16:creationId xmlns:a16="http://schemas.microsoft.com/office/drawing/2014/main" id="{57C721C7-54E7-4F91-AC64-A6CB4A58FB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4937" y="1758956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25">
            <a:extLst>
              <a:ext uri="{FF2B5EF4-FFF2-40B4-BE49-F238E27FC236}">
                <a16:creationId xmlns:a16="http://schemas.microsoft.com/office/drawing/2014/main" id="{6F350A6E-AE98-42CD-9742-7F116F9AF6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4937" y="2410736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Date Placeholder 178">
            <a:extLst>
              <a:ext uri="{FF2B5EF4-FFF2-40B4-BE49-F238E27FC236}">
                <a16:creationId xmlns:a16="http://schemas.microsoft.com/office/drawing/2014/main" id="{C04F291D-0D54-49CD-9169-A039D453D8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5" name="Footer Placeholder 179">
            <a:extLst>
              <a:ext uri="{FF2B5EF4-FFF2-40B4-BE49-F238E27FC236}">
                <a16:creationId xmlns:a16="http://schemas.microsoft.com/office/drawing/2014/main" id="{0625F097-2116-4450-AC09-0BB7311D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2" name="Slide Number Placeholder 180">
            <a:extLst>
              <a:ext uri="{FF2B5EF4-FFF2-40B4-BE49-F238E27FC236}">
                <a16:creationId xmlns:a16="http://schemas.microsoft.com/office/drawing/2014/main" id="{5936DA3D-F2F0-4997-A41B-0FE9AFEDC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C563FF-7AA4-42A5-8F4E-9C62398C1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6904" y="5782880"/>
            <a:ext cx="1054467" cy="469689"/>
            <a:chOff x="10056904" y="5720734"/>
            <a:chExt cx="1054467" cy="469689"/>
          </a:xfrm>
        </p:grpSpPr>
        <p:grpSp>
          <p:nvGrpSpPr>
            <p:cNvPr id="45" name="Graphic 185">
              <a:extLst>
                <a:ext uri="{FF2B5EF4-FFF2-40B4-BE49-F238E27FC236}">
                  <a16:creationId xmlns:a16="http://schemas.microsoft.com/office/drawing/2014/main" id="{2F57252D-B141-4A8D-A8E0-321B5580C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tx1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97FCD16-1C56-4DA4-B8C9-51BFC88A889B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7497B0E-345C-4CE9-99D5-BE1A7B8D1725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669A919-E94D-4EBD-9BEF-E0D88107D0EB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1BA1768-AECB-478D-8E11-2C1B926C1203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DC23997-45DE-4735-AC40-8284598C4E7B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46" name="Graphic 185">
              <a:extLst>
                <a:ext uri="{FF2B5EF4-FFF2-40B4-BE49-F238E27FC236}">
                  <a16:creationId xmlns:a16="http://schemas.microsoft.com/office/drawing/2014/main" id="{C4D33E31-7264-4B2D-B2DD-12BE09194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056904" y="5720734"/>
              <a:ext cx="1054467" cy="469689"/>
              <a:chOff x="9841624" y="4115729"/>
              <a:chExt cx="602170" cy="268223"/>
            </a:xfrm>
            <a:solidFill>
              <a:schemeClr val="accent3">
                <a:alpha val="20000"/>
              </a:schemeClr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6E4DFCB-D813-48EA-886A-E63C75F25516}"/>
                  </a:ext>
                </a:extLst>
              </p:cNvPr>
              <p:cNvSpPr/>
              <p:nvPr/>
            </p:nvSpPr>
            <p:spPr>
              <a:xfrm>
                <a:off x="9841624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8750DAC-820B-45EB-8027-61B308D93D68}"/>
                  </a:ext>
                </a:extLst>
              </p:cNvPr>
              <p:cNvSpPr/>
              <p:nvPr/>
            </p:nvSpPr>
            <p:spPr>
              <a:xfrm>
                <a:off x="9941445" y="4115729"/>
                <a:ext cx="202882" cy="268223"/>
              </a:xfrm>
              <a:custGeom>
                <a:avLst/>
                <a:gdLst>
                  <a:gd name="connsiteX0" fmla="*/ 20765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765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7CDEC08-9D69-429D-B9FE-8CD9D1808BA8}"/>
                  </a:ext>
                </a:extLst>
              </p:cNvPr>
              <p:cNvSpPr/>
              <p:nvPr/>
            </p:nvSpPr>
            <p:spPr>
              <a:xfrm>
                <a:off x="10041267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A1D2AF9-5184-4BCB-9C38-AED1CF745378}"/>
                  </a:ext>
                </a:extLst>
              </p:cNvPr>
              <p:cNvSpPr/>
              <p:nvPr/>
            </p:nvSpPr>
            <p:spPr>
              <a:xfrm>
                <a:off x="10141090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AF345D8-C962-4DCF-9681-C4051FBDF178}"/>
                  </a:ext>
                </a:extLst>
              </p:cNvPr>
              <p:cNvSpPr/>
              <p:nvPr/>
            </p:nvSpPr>
            <p:spPr>
              <a:xfrm>
                <a:off x="10240911" y="4115729"/>
                <a:ext cx="202882" cy="268223"/>
              </a:xfrm>
              <a:custGeom>
                <a:avLst/>
                <a:gdLst>
                  <a:gd name="connsiteX0" fmla="*/ 20669 w 202882"/>
                  <a:gd name="connsiteY0" fmla="*/ 268224 h 268223"/>
                  <a:gd name="connsiteX1" fmla="*/ 0 w 202882"/>
                  <a:gd name="connsiteY1" fmla="*/ 268224 h 268223"/>
                  <a:gd name="connsiteX2" fmla="*/ 182118 w 202882"/>
                  <a:gd name="connsiteY2" fmla="*/ 0 h 268223"/>
                  <a:gd name="connsiteX3" fmla="*/ 202883 w 202882"/>
                  <a:gd name="connsiteY3" fmla="*/ 0 h 26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882" h="268223">
                    <a:moveTo>
                      <a:pt x="20669" y="268224"/>
                    </a:moveTo>
                    <a:lnTo>
                      <a:pt x="0" y="268224"/>
                    </a:lnTo>
                    <a:lnTo>
                      <a:pt x="182118" y="0"/>
                    </a:lnTo>
                    <a:lnTo>
                      <a:pt x="202883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3C23AC4-0E0E-4B04-94AB-656B79835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150984" y="5322067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4AAD27-15A5-42BC-BF66-178316D4A9B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151D8B-16F6-4DFA-84A7-74C1CA765C4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28ED69-CA55-4819-B094-40A5461EF35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9F1DB6-063C-4ACD-8F9E-7C75D4EB3F37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71AB0B-7EF1-42FC-B508-B3FC6DF4063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1F761865-6361-457C-9D13-6D8F084B21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063" y="401247"/>
            <a:ext cx="4617803" cy="11544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61125EE-E1B2-4624-A70D-CA37680B14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7542" y="269355"/>
            <a:ext cx="3296556" cy="3296556"/>
          </a:xfrm>
          <a:custGeom>
            <a:avLst/>
            <a:gdLst>
              <a:gd name="connsiteX0" fmla="*/ 1648278 w 3296556"/>
              <a:gd name="connsiteY0" fmla="*/ 0 h 3296556"/>
              <a:gd name="connsiteX1" fmla="*/ 3296556 w 3296556"/>
              <a:gd name="connsiteY1" fmla="*/ 1648278 h 3296556"/>
              <a:gd name="connsiteX2" fmla="*/ 1648278 w 3296556"/>
              <a:gd name="connsiteY2" fmla="*/ 3296556 h 3296556"/>
              <a:gd name="connsiteX3" fmla="*/ 0 w 3296556"/>
              <a:gd name="connsiteY3" fmla="*/ 1648278 h 3296556"/>
              <a:gd name="connsiteX4" fmla="*/ 1648278 w 3296556"/>
              <a:gd name="connsiteY4" fmla="*/ 0 h 3296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6556" h="3296556">
                <a:moveTo>
                  <a:pt x="1648278" y="0"/>
                </a:moveTo>
                <a:cubicBezTo>
                  <a:pt x="2558596" y="0"/>
                  <a:pt x="3296556" y="737960"/>
                  <a:pt x="3296556" y="1648278"/>
                </a:cubicBezTo>
                <a:cubicBezTo>
                  <a:pt x="3296556" y="2558596"/>
                  <a:pt x="2558596" y="3296556"/>
                  <a:pt x="1648278" y="3296556"/>
                </a:cubicBezTo>
                <a:cubicBezTo>
                  <a:pt x="737960" y="3296556"/>
                  <a:pt x="0" y="2558596"/>
                  <a:pt x="0" y="1648278"/>
                </a:cubicBezTo>
                <a:cubicBezTo>
                  <a:pt x="0" y="737960"/>
                  <a:pt x="737960" y="0"/>
                  <a:pt x="164827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EDC59BC-2638-4FC0-B7A9-40AC4E437E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20701" y="1675969"/>
            <a:ext cx="2167719" cy="2167719"/>
          </a:xfrm>
          <a:custGeom>
            <a:avLst/>
            <a:gdLst>
              <a:gd name="connsiteX0" fmla="*/ 1083860 w 2167719"/>
              <a:gd name="connsiteY0" fmla="*/ 0 h 2167719"/>
              <a:gd name="connsiteX1" fmla="*/ 2167719 w 2167719"/>
              <a:gd name="connsiteY1" fmla="*/ 1083860 h 2167719"/>
              <a:gd name="connsiteX2" fmla="*/ 1083860 w 2167719"/>
              <a:gd name="connsiteY2" fmla="*/ 2167719 h 2167719"/>
              <a:gd name="connsiteX3" fmla="*/ 0 w 2167719"/>
              <a:gd name="connsiteY3" fmla="*/ 1083860 h 2167719"/>
              <a:gd name="connsiteX4" fmla="*/ 1083860 w 2167719"/>
              <a:gd name="connsiteY4" fmla="*/ 0 h 216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719" h="2167719">
                <a:moveTo>
                  <a:pt x="1083860" y="0"/>
                </a:moveTo>
                <a:cubicBezTo>
                  <a:pt x="1682458" y="0"/>
                  <a:pt x="2167719" y="485261"/>
                  <a:pt x="2167719" y="1083860"/>
                </a:cubicBezTo>
                <a:cubicBezTo>
                  <a:pt x="2167719" y="1682458"/>
                  <a:pt x="1682458" y="2167719"/>
                  <a:pt x="1083860" y="2167719"/>
                </a:cubicBezTo>
                <a:cubicBezTo>
                  <a:pt x="485261" y="2167719"/>
                  <a:pt x="0" y="1682458"/>
                  <a:pt x="0" y="1083860"/>
                </a:cubicBezTo>
                <a:cubicBezTo>
                  <a:pt x="0" y="485261"/>
                  <a:pt x="485261" y="0"/>
                  <a:pt x="10838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F1A638-9A7A-4550-A710-9678AFAA6B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28492" y="3481328"/>
            <a:ext cx="2965878" cy="2965878"/>
          </a:xfrm>
          <a:custGeom>
            <a:avLst/>
            <a:gdLst>
              <a:gd name="connsiteX0" fmla="*/ 1482939 w 2965878"/>
              <a:gd name="connsiteY0" fmla="*/ 0 h 2965878"/>
              <a:gd name="connsiteX1" fmla="*/ 2965878 w 2965878"/>
              <a:gd name="connsiteY1" fmla="*/ 1482939 h 2965878"/>
              <a:gd name="connsiteX2" fmla="*/ 1482939 w 2965878"/>
              <a:gd name="connsiteY2" fmla="*/ 2965878 h 2965878"/>
              <a:gd name="connsiteX3" fmla="*/ 0 w 2965878"/>
              <a:gd name="connsiteY3" fmla="*/ 1482939 h 2965878"/>
              <a:gd name="connsiteX4" fmla="*/ 1482939 w 2965878"/>
              <a:gd name="connsiteY4" fmla="*/ 0 h 296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878" h="296587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2301943"/>
                  <a:pt x="2301943" y="2965878"/>
                  <a:pt x="1482939" y="2965878"/>
                </a:cubicBezTo>
                <a:cubicBezTo>
                  <a:pt x="663935" y="2965878"/>
                  <a:pt x="0" y="2301943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10EA05-DF52-42EC-BE02-1A684F299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9" name="Freeform: Shape 8" descr="Tag=AccentColor&#10;Flavor=Light&#10;Target=Fill">
              <a:extLst>
                <a:ext uri="{FF2B5EF4-FFF2-40B4-BE49-F238E27FC236}">
                  <a16:creationId xmlns:a16="http://schemas.microsoft.com/office/drawing/2014/main" id="{756EB315-89ED-469B-A0F9-0C9E1BB3C7C3}"/>
                </a:ext>
              </a:extLst>
            </p:cNvPr>
            <p:cNvSpPr/>
            <p:nvPr/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 descr="Tag=AccentColor&#10;Flavor=Light&#10;Target=Fill">
              <a:extLst>
                <a:ext uri="{FF2B5EF4-FFF2-40B4-BE49-F238E27FC236}">
                  <a16:creationId xmlns:a16="http://schemas.microsoft.com/office/drawing/2014/main" id="{A90B356A-9828-4D6C-A05C-383FB9E1418F}"/>
                </a:ext>
              </a:extLst>
            </p:cNvPr>
            <p:cNvSpPr/>
            <p:nvPr/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AAF910-D618-41EF-9B84-D33581DF79C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065" y="1820369"/>
            <a:ext cx="4590487" cy="3971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aseline="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21" name="Date Placeholder 178">
            <a:extLst>
              <a:ext uri="{FF2B5EF4-FFF2-40B4-BE49-F238E27FC236}">
                <a16:creationId xmlns:a16="http://schemas.microsoft.com/office/drawing/2014/main" id="{2B539AEF-461D-40D1-BF76-AA7A3A1E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494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2" name="Footer Placeholder 179">
            <a:extLst>
              <a:ext uri="{FF2B5EF4-FFF2-40B4-BE49-F238E27FC236}">
                <a16:creationId xmlns:a16="http://schemas.microsoft.com/office/drawing/2014/main" id="{3F52EA80-4345-42EF-95FE-8BFE88A44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9" name="Slide Number Placeholder 180">
            <a:extLst>
              <a:ext uri="{FF2B5EF4-FFF2-40B4-BE49-F238E27FC236}">
                <a16:creationId xmlns:a16="http://schemas.microsoft.com/office/drawing/2014/main" id="{99E3E6FF-6858-443A-AC8C-AD49CC1D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5F9943-296E-47D0-AE23-CAD9E510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0064" y="3797696"/>
            <a:ext cx="805908" cy="805908"/>
            <a:chOff x="750064" y="2828266"/>
            <a:chExt cx="805908" cy="80590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7B3EA0-9668-4864-8EAB-87002E634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rgbClr val="FFFFFF"/>
            </a:solidFill>
          </p:grpSpPr>
          <p:sp>
            <p:nvSpPr>
              <p:cNvPr id="36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9422C49C-25CD-4F71-83CF-6DCCF530C086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CCFCB46B-E9CD-466D-A54D-E2936C236CB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62CF97-C608-4582-968F-CB4B12F9E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750064" y="2828266"/>
              <a:ext cx="805908" cy="805908"/>
              <a:chOff x="817371" y="4276255"/>
              <a:chExt cx="413564" cy="413564"/>
            </a:xfrm>
            <a:solidFill>
              <a:schemeClr val="accent1">
                <a:alpha val="20000"/>
              </a:schemeClr>
            </a:solidFill>
          </p:grpSpPr>
          <p:sp>
            <p:nvSpPr>
              <p:cNvPr id="33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E53D6F2D-CDAD-40B9-92F1-57BE444CCBB8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Graphic 212" descr="Tag=AccentColor&#10;Flavor=Light&#10;Target=Fill">
                <a:extLst>
                  <a:ext uri="{FF2B5EF4-FFF2-40B4-BE49-F238E27FC236}">
                    <a16:creationId xmlns:a16="http://schemas.microsoft.com/office/drawing/2014/main" id="{8331FF8E-7BEE-4B6B-8CAF-D211BB3AB155}"/>
                  </a:ext>
                </a:extLst>
              </p:cNvPr>
              <p:cNvSpPr/>
              <p:nvPr/>
            </p:nvSpPr>
            <p:spPr>
              <a:xfrm>
                <a:off x="817371" y="4276255"/>
                <a:ext cx="413564" cy="413564"/>
              </a:xfrm>
              <a:custGeom>
                <a:avLst/>
                <a:gdLst>
                  <a:gd name="connsiteX0" fmla="*/ 403574 w 807148"/>
                  <a:gd name="connsiteY0" fmla="*/ 0 h 807148"/>
                  <a:gd name="connsiteX1" fmla="*/ 0 w 807148"/>
                  <a:gd name="connsiteY1" fmla="*/ 403574 h 807148"/>
                  <a:gd name="connsiteX2" fmla="*/ 403574 w 807148"/>
                  <a:gd name="connsiteY2" fmla="*/ 807149 h 807148"/>
                  <a:gd name="connsiteX3" fmla="*/ 807149 w 807148"/>
                  <a:gd name="connsiteY3" fmla="*/ 403574 h 807148"/>
                  <a:gd name="connsiteX4" fmla="*/ 403574 w 807148"/>
                  <a:gd name="connsiteY4" fmla="*/ 0 h 807148"/>
                  <a:gd name="connsiteX5" fmla="*/ 403574 w 807148"/>
                  <a:gd name="connsiteY5" fmla="*/ 667988 h 807148"/>
                  <a:gd name="connsiteX6" fmla="*/ 139160 w 807148"/>
                  <a:gd name="connsiteY6" fmla="*/ 403574 h 807148"/>
                  <a:gd name="connsiteX7" fmla="*/ 403574 w 807148"/>
                  <a:gd name="connsiteY7" fmla="*/ 139160 h 807148"/>
                  <a:gd name="connsiteX8" fmla="*/ 667988 w 807148"/>
                  <a:gd name="connsiteY8" fmla="*/ 403574 h 807148"/>
                  <a:gd name="connsiteX9" fmla="*/ 403574 w 807148"/>
                  <a:gd name="connsiteY9" fmla="*/ 667988 h 807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07148" h="807148">
                    <a:moveTo>
                      <a:pt x="403574" y="0"/>
                    </a:moveTo>
                    <a:cubicBezTo>
                      <a:pt x="180689" y="0"/>
                      <a:pt x="0" y="180689"/>
                      <a:pt x="0" y="403574"/>
                    </a:cubicBezTo>
                    <a:cubicBezTo>
                      <a:pt x="0" y="626459"/>
                      <a:pt x="180689" y="807149"/>
                      <a:pt x="403574" y="807149"/>
                    </a:cubicBezTo>
                    <a:cubicBezTo>
                      <a:pt x="626459" y="807149"/>
                      <a:pt x="807149" y="626459"/>
                      <a:pt x="807149" y="403574"/>
                    </a:cubicBezTo>
                    <a:cubicBezTo>
                      <a:pt x="807149" y="180689"/>
                      <a:pt x="626459" y="0"/>
                      <a:pt x="403574" y="0"/>
                    </a:cubicBezTo>
                    <a:close/>
                    <a:moveTo>
                      <a:pt x="403574" y="667988"/>
                    </a:moveTo>
                    <a:cubicBezTo>
                      <a:pt x="257556" y="667988"/>
                      <a:pt x="139160" y="549593"/>
                      <a:pt x="139160" y="403574"/>
                    </a:cubicBezTo>
                    <a:cubicBezTo>
                      <a:pt x="139160" y="257556"/>
                      <a:pt x="257556" y="139160"/>
                      <a:pt x="403574" y="139160"/>
                    </a:cubicBezTo>
                    <a:cubicBezTo>
                      <a:pt x="549593" y="139160"/>
                      <a:pt x="667988" y="257556"/>
                      <a:pt x="667988" y="403574"/>
                    </a:cubicBezTo>
                    <a:cubicBezTo>
                      <a:pt x="667988" y="549593"/>
                      <a:pt x="549593" y="667988"/>
                      <a:pt x="403574" y="667988"/>
                    </a:cubicBezTo>
                    <a:close/>
                  </a:path>
                </a:pathLst>
              </a:cu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3729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1DC5A68-D71B-430D-A02A-5A4C7608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8" name="Rectangle 7" descr="Tag=AccentColor&#10;Flavor=Light&#10;Target=Fill">
              <a:extLst>
                <a:ext uri="{FF2B5EF4-FFF2-40B4-BE49-F238E27FC236}">
                  <a16:creationId xmlns:a16="http://schemas.microsoft.com/office/drawing/2014/main" id="{C6645C41-2751-4BBE-A22D-C583AD4858E4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 descr="Tag=AccentColor&#10;Flavor=Light&#10;Target=Fill">
              <a:extLst>
                <a:ext uri="{FF2B5EF4-FFF2-40B4-BE49-F238E27FC236}">
                  <a16:creationId xmlns:a16="http://schemas.microsoft.com/office/drawing/2014/main" id="{D1FA9207-2C4F-44B5-8662-99610A796453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987485-764D-493B-8597-A03C406EE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670EFC6-682D-4CB0-BAC5-9AAF57E77B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7119" y="810623"/>
            <a:ext cx="4429556" cy="3210961"/>
          </a:xfrm>
        </p:spPr>
        <p:txBody>
          <a:bodyPr anchor="b">
            <a:normAutofit/>
          </a:bodyPr>
          <a:lstStyle>
            <a:lvl1pPr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FBF58CF-163B-4119-997D-4989A40755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119" y="4276532"/>
            <a:ext cx="4429556" cy="1559117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4" name="Date Placeholder 8">
            <a:extLst>
              <a:ext uri="{FF2B5EF4-FFF2-40B4-BE49-F238E27FC236}">
                <a16:creationId xmlns:a16="http://schemas.microsoft.com/office/drawing/2014/main" id="{4D26C2E6-A562-4AE8-9971-3FA6E680B9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E3E3462-0536-4693-81D5-FC7894149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6" name="Slide Number Placeholder 10">
            <a:extLst>
              <a:ext uri="{FF2B5EF4-FFF2-40B4-BE49-F238E27FC236}">
                <a16:creationId xmlns:a16="http://schemas.microsoft.com/office/drawing/2014/main" id="{EAFE03D5-6EE3-4408-BA56-7D68B937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87E4E16D-DE97-4F27-86B1-CC1E0A280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307" y="470931"/>
            <a:ext cx="4833901" cy="569616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2E123B-B6D5-4E11-97BB-5D6909C3AC89}"/>
              </a:ext>
            </a:extLst>
          </p:cNvPr>
          <p:cNvGrpSpPr/>
          <p:nvPr userDrawn="1"/>
        </p:nvGrpSpPr>
        <p:grpSpPr>
          <a:xfrm>
            <a:off x="10762917" y="937735"/>
            <a:ext cx="891066" cy="891066"/>
            <a:chOff x="10762917" y="937735"/>
            <a:chExt cx="891066" cy="891066"/>
          </a:xfrm>
        </p:grpSpPr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5316CEBD-338C-402C-BCD3-A4F16BC8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Graphic 212">
              <a:extLst>
                <a:ext uri="{FF2B5EF4-FFF2-40B4-BE49-F238E27FC236}">
                  <a16:creationId xmlns:a16="http://schemas.microsoft.com/office/drawing/2014/main" id="{C3EC749F-067B-4ADC-9D73-17D3DBA09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762917" y="937735"/>
              <a:ext cx="891066" cy="891066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aphic 185">
            <a:extLst>
              <a:ext uri="{FF2B5EF4-FFF2-40B4-BE49-F238E27FC236}">
                <a16:creationId xmlns:a16="http://schemas.microsoft.com/office/drawing/2014/main" id="{CC5B33D5-B61A-4BB3-BE24-ED2DC91EA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58293" y="2360859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3DED6B-3BBB-434A-81CA-EC0E5C4F28B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325D91-D828-468A-ABC7-85FEF8A4B219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2A711B-93D3-4A4D-AA14-BD7367134B4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1AC7889-6DFF-4D32-859C-D0C55DE4CA1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8E8AC13-5239-47BE-ABE6-C1A3FEA721E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CB67E8-A47C-4BBF-8167-443736632FB0}"/>
              </a:ext>
            </a:extLst>
          </p:cNvPr>
          <p:cNvGrpSpPr/>
          <p:nvPr userDrawn="1"/>
        </p:nvGrpSpPr>
        <p:grpSpPr>
          <a:xfrm>
            <a:off x="6162610" y="5308473"/>
            <a:ext cx="445835" cy="445835"/>
            <a:chOff x="6162610" y="5308473"/>
            <a:chExt cx="445835" cy="4458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E2409D7-BC76-4E3D-A9C1-491922D3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0211AD5-F7D3-45F7-8766-86B7813C2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162610" y="5308473"/>
              <a:ext cx="445835" cy="445835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017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>
            <a:extLst>
              <a:ext uri="{FF2B5EF4-FFF2-40B4-BE49-F238E27FC236}">
                <a16:creationId xmlns:a16="http://schemas.microsoft.com/office/drawing/2014/main" id="{2FFD95FE-CF54-4D0D-B9CE-45AA55C0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A48A24A0-F838-4EF0-9789-84A25CDA371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375A7AC-BF9B-4E33-9275-2E93A2356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65" name="Graphic 212">
              <a:extLst>
                <a:ext uri="{FF2B5EF4-FFF2-40B4-BE49-F238E27FC236}">
                  <a16:creationId xmlns:a16="http://schemas.microsoft.com/office/drawing/2014/main" id="{85ABF6A1-1709-478F-8EE1-8ED4BA476AAF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66" name="Graphic 212">
              <a:extLst>
                <a:ext uri="{FF2B5EF4-FFF2-40B4-BE49-F238E27FC236}">
                  <a16:creationId xmlns:a16="http://schemas.microsoft.com/office/drawing/2014/main" id="{F7AC3222-4630-4039-9CC2-7DFAFF9169C0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DF52B12-FE86-4DDD-AF1A-6B41C03D5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0966" y="406894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69" name="Graphic 190">
              <a:extLst>
                <a:ext uri="{FF2B5EF4-FFF2-40B4-BE49-F238E27FC236}">
                  <a16:creationId xmlns:a16="http://schemas.microsoft.com/office/drawing/2014/main" id="{2116FBAA-B79C-49A5-8E88-A279EFA5B7B3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B551F93-DA92-4AC3-95C8-9307053CB16E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516C11B-EA76-4428-886F-8C1732C01C6E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70" name="Graphic 190">
              <a:extLst>
                <a:ext uri="{FF2B5EF4-FFF2-40B4-BE49-F238E27FC236}">
                  <a16:creationId xmlns:a16="http://schemas.microsoft.com/office/drawing/2014/main" id="{A441CF3F-BD6E-4F41-AC14-459EC4EC285D}"/>
                </a:ext>
              </a:extLst>
            </p:cNvPr>
            <p:cNvGrpSpPr/>
            <p:nvPr/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16C0430-050F-43D2-A2B1-ABD897245214}"/>
                  </a:ext>
                </a:extLst>
              </p:cNvPr>
              <p:cNvSpPr/>
              <p:nvPr/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66518E2-28DD-4E85-A75C-04671AC1E4E9}"/>
                  </a:ext>
                </a:extLst>
              </p:cNvPr>
              <p:cNvSpPr/>
              <p:nvPr/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422" name="Picture Placeholder 420">
            <a:extLst>
              <a:ext uri="{FF2B5EF4-FFF2-40B4-BE49-F238E27FC236}">
                <a16:creationId xmlns:a16="http://schemas.microsoft.com/office/drawing/2014/main" id="{57A3A5EC-6447-43F5-AFC3-31A04E79B5D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53022" y="1820335"/>
            <a:ext cx="3555042" cy="321733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7" name="Date Placeholder 178">
            <a:extLst>
              <a:ext uri="{FF2B5EF4-FFF2-40B4-BE49-F238E27FC236}">
                <a16:creationId xmlns:a16="http://schemas.microsoft.com/office/drawing/2014/main" id="{9C6A9B17-D957-4CF3-A824-A890F188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418" name="Footer Placeholder 179">
            <a:extLst>
              <a:ext uri="{FF2B5EF4-FFF2-40B4-BE49-F238E27FC236}">
                <a16:creationId xmlns:a16="http://schemas.microsoft.com/office/drawing/2014/main" id="{65C961B3-B0C8-48E2-9355-EDB89005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19" name="Slide Number Placeholder 180">
            <a:extLst>
              <a:ext uri="{FF2B5EF4-FFF2-40B4-BE49-F238E27FC236}">
                <a16:creationId xmlns:a16="http://schemas.microsoft.com/office/drawing/2014/main" id="{4017AA8E-8B4E-424D-82C3-A27D3D78F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E07BA9F-0080-414E-8833-4B6D85E7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32391"/>
            <a:ext cx="5257799" cy="1314996"/>
          </a:xfrm>
        </p:spPr>
        <p:txBody>
          <a:bodyPr anchor="b"/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8D53F6-8652-4F18-82CF-5FA5A6DB05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1" y="2167932"/>
            <a:ext cx="5257799" cy="3882959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889367-AA88-4B31-A223-EF3FCC73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2" y="6191250"/>
            <a:ext cx="630153" cy="666750"/>
            <a:chOff x="1" y="2"/>
            <a:chExt cx="2232251" cy="236189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AB4B8-C106-4540-81BA-4388E2B81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0E7B3D-DBE9-40C9-9D00-F8038C4D4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9AC4BF-D84C-4F05-A8BF-A365C3B75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8835619" y="58817"/>
            <a:ext cx="3432581" cy="3293393"/>
            <a:chOff x="8759419" y="3564607"/>
            <a:chExt cx="3432581" cy="329339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EE44D66-158A-482A-B586-9251844C2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538A9F0-F51C-490F-8D45-3E8D5EA19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759419" y="3564607"/>
              <a:ext cx="3432581" cy="3293393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7" name="Picture Placeholder 34">
            <a:extLst>
              <a:ext uri="{FF2B5EF4-FFF2-40B4-BE49-F238E27FC236}">
                <a16:creationId xmlns:a16="http://schemas.microsoft.com/office/drawing/2014/main" id="{4D354E56-8681-43D1-8F37-55BD576D7D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4145" y="732391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" name="Picture Placeholder 34">
            <a:extLst>
              <a:ext uri="{FF2B5EF4-FFF2-40B4-BE49-F238E27FC236}">
                <a16:creationId xmlns:a16="http://schemas.microsoft.com/office/drawing/2014/main" id="{E453D702-1A5A-4ADD-AC37-B4F6562335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24145" y="3459904"/>
            <a:ext cx="4463594" cy="2590987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8B8EBB46-CBEC-457F-8872-DEB91F82B3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336A30D4-056C-484B-A7B3-4823C6BE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5D92CF26-B223-452F-8C8F-BA960FA26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A792F7-1D9E-4C7E-A103-E8EDFDC2691E}" type="slidenum">
              <a:rPr lang="en-US" smtClean="0"/>
              <a:pPr/>
              <a:t>‹#›</a:t>
            </a:fld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CE0237-8723-4348-94B7-63A59D847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87262" y="1200150"/>
            <a:ext cx="1648987" cy="635480"/>
            <a:chOff x="0" y="292656"/>
            <a:chExt cx="1861854" cy="71751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76B89C-56D1-416F-8EB1-DA7F48514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49B972-3E3D-4CC1-B834-FF30BF266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A3C21CC9-A512-4380-A099-AF8D792D5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906949" y="5729028"/>
            <a:ext cx="1054465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B6773D6-764F-4C00-BDB8-9761B8DCF46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1DF7779-B189-4FED-96A5-C8852D1F907C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C51E684-AEB1-4277-BF9F-10CAE54303FD}"/>
                </a:ext>
              </a:extLst>
            </p:cNvPr>
            <p:cNvSpPr/>
            <p:nvPr/>
          </p:nvSpPr>
          <p:spPr>
            <a:xfrm>
              <a:off x="1004127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3D091-9DC7-491F-B66C-9B0F1DC764FB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AFED6B7-EDAF-4E47-8659-164C8192BE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B339F109-5532-4E78-8957-EB2AAAD36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F9A59D-418A-4B1E-B724-5ADD4336F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2667FDEA-E217-4374-BFBC-FB41B2C3A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95C1B9A-716B-4783-B119-E6A639110F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45517" y="2193085"/>
            <a:ext cx="3624471" cy="2577893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3FCFDA35-1DC9-408E-A01B-01C76090E7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45517" y="4863054"/>
            <a:ext cx="3624471" cy="811604"/>
          </a:xfrm>
        </p:spPr>
        <p:txBody>
          <a:bodyPr/>
          <a:lstStyle>
            <a:lvl1pPr marL="0" algn="ctr">
              <a:buNone/>
              <a:defRPr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B25ABCF7-C1CE-49AC-B9BB-B0CC0545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90C75B78-0468-4902-B7BE-7274FCE08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6701EE-4FAB-4701-8901-9B8A7D88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20F471D-1478-4017-A2E8-E49767311E1C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: Shape 26" descr="Tag=AccentColor&#10;Flavor=Light&#10;Target=Fill">
              <a:extLst>
                <a:ext uri="{FF2B5EF4-FFF2-40B4-BE49-F238E27FC236}">
                  <a16:creationId xmlns:a16="http://schemas.microsoft.com/office/drawing/2014/main" id="{1BAF8420-CA52-41DD-81ED-C730C36AA49E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B57E20-C5E1-4C45-8681-D71FCB2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F96E9C4-A1C2-4F1D-B02F-17A662163E7E}"/>
                </a:ext>
              </a:extLst>
            </p:cNvPr>
            <p:cNvSpPr/>
            <p:nvPr/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: Shape 29" descr="Tag=AccentColor&#10;Flavor=Light&#10;Target=Fill">
              <a:extLst>
                <a:ext uri="{FF2B5EF4-FFF2-40B4-BE49-F238E27FC236}">
                  <a16:creationId xmlns:a16="http://schemas.microsoft.com/office/drawing/2014/main" id="{70561670-B491-4F4D-9610-C73171119343}"/>
                </a:ext>
              </a:extLst>
            </p:cNvPr>
            <p:cNvSpPr/>
            <p:nvPr/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4F846A43-6834-4F6F-8E46-63FA7C2C9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488307" y="500218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8F9C999-04A1-4D43-BDB8-92544F80472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869A1B-DD16-4776-B13D-E42451D72132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242098B-0D08-4893-947C-64E636987EC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D12C60D-1CAC-4F0D-A71E-0C969C7E98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4EDD4C-1AF7-48F1-BF2E-6FBCA88C29ED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4DB9D-C837-43AB-B2E6-ED5D27833DFC}"/>
              </a:ext>
            </a:extLst>
          </p:cNvPr>
          <p:cNvGrpSpPr/>
          <p:nvPr userDrawn="1"/>
        </p:nvGrpSpPr>
        <p:grpSpPr>
          <a:xfrm>
            <a:off x="1185735" y="4917084"/>
            <a:ext cx="319941" cy="319941"/>
            <a:chOff x="1185735" y="4917084"/>
            <a:chExt cx="319941" cy="319941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A2DA534-CC7F-4C25-939F-0385A4DE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85FEC6A-306B-41E7-A9C7-44594DA87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0034F93-BE52-480B-AB81-0F085EAB05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36411" y="254456"/>
            <a:ext cx="4203526" cy="4203526"/>
          </a:xfrm>
          <a:custGeom>
            <a:avLst/>
            <a:gdLst>
              <a:gd name="connsiteX0" fmla="*/ 2101763 w 4203526"/>
              <a:gd name="connsiteY0" fmla="*/ 0 h 4203526"/>
              <a:gd name="connsiteX1" fmla="*/ 4203526 w 4203526"/>
              <a:gd name="connsiteY1" fmla="*/ 2101763 h 4203526"/>
              <a:gd name="connsiteX2" fmla="*/ 2101763 w 4203526"/>
              <a:gd name="connsiteY2" fmla="*/ 4203526 h 4203526"/>
              <a:gd name="connsiteX3" fmla="*/ 0 w 4203526"/>
              <a:gd name="connsiteY3" fmla="*/ 2101763 h 4203526"/>
              <a:gd name="connsiteX4" fmla="*/ 2101763 w 4203526"/>
              <a:gd name="connsiteY4" fmla="*/ 0 h 42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3526" h="4203526">
                <a:moveTo>
                  <a:pt x="2101763" y="0"/>
                </a:moveTo>
                <a:cubicBezTo>
                  <a:pt x="3262535" y="0"/>
                  <a:pt x="4203526" y="940991"/>
                  <a:pt x="4203526" y="2101763"/>
                </a:cubicBezTo>
                <a:cubicBezTo>
                  <a:pt x="4203526" y="3262535"/>
                  <a:pt x="3262535" y="4203526"/>
                  <a:pt x="2101763" y="4203526"/>
                </a:cubicBezTo>
                <a:cubicBezTo>
                  <a:pt x="940992" y="4203526"/>
                  <a:pt x="0" y="3262535"/>
                  <a:pt x="0" y="2101763"/>
                </a:cubicBezTo>
                <a:cubicBezTo>
                  <a:pt x="0" y="940991"/>
                  <a:pt x="940992" y="0"/>
                  <a:pt x="210176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34A62B1-CAE6-42D4-A6BE-3615F30CC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206EA771-F61C-45A0-8EF8-13E5A2388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728E80-08AB-4877-9077-7BA7D8F3686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B96628-2FF8-4129-B665-45B8F45AC4CC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CD08F08-7E97-4B57-B5E5-A5A3E675D567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1055FF28-FC47-4F04-924F-CED73357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5" name="Graphic 212">
              <a:extLst>
                <a:ext uri="{FF2B5EF4-FFF2-40B4-BE49-F238E27FC236}">
                  <a16:creationId xmlns:a16="http://schemas.microsoft.com/office/drawing/2014/main" id="{5DF23120-2D0B-4C59-B5DB-000A7F7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6" name="Date Placeholder 10">
            <a:extLst>
              <a:ext uri="{FF2B5EF4-FFF2-40B4-BE49-F238E27FC236}">
                <a16:creationId xmlns:a16="http://schemas.microsoft.com/office/drawing/2014/main" id="{259F46E4-2349-4648-9F2A-4AAAF90E2A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7" name="Footer Placeholder 11">
            <a:extLst>
              <a:ext uri="{FF2B5EF4-FFF2-40B4-BE49-F238E27FC236}">
                <a16:creationId xmlns:a16="http://schemas.microsoft.com/office/drawing/2014/main" id="{94E035A8-7A24-4D10-BA2D-2C532F64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6C9E9F7A-E573-4282-AF34-299574A05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54CB8CCA-DED1-4DE3-8F45-36B88DD8A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5" name="Graphic 190">
            <a:extLst>
              <a:ext uri="{FF2B5EF4-FFF2-40B4-BE49-F238E27FC236}">
                <a16:creationId xmlns:a16="http://schemas.microsoft.com/office/drawing/2014/main" id="{FA1A3B78-4096-4AA2-8788-BDE7FDE0A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36525"/>
            <a:ext cx="1285907" cy="434428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589B616-117C-44BC-9166-267CB523C06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3499B12-84EC-4CE5-B0F9-682651A34666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4184C6-AF68-4E37-913D-0F6FCC56F490}"/>
              </a:ext>
            </a:extLst>
          </p:cNvPr>
          <p:cNvGrpSpPr/>
          <p:nvPr userDrawn="1"/>
        </p:nvGrpSpPr>
        <p:grpSpPr>
          <a:xfrm>
            <a:off x="11052344" y="5438146"/>
            <a:ext cx="705479" cy="705479"/>
            <a:chOff x="11214904" y="5539746"/>
            <a:chExt cx="705479" cy="705479"/>
          </a:xfrm>
        </p:grpSpPr>
        <p:sp>
          <p:nvSpPr>
            <p:cNvPr id="19" name="Graphic 212">
              <a:extLst>
                <a:ext uri="{FF2B5EF4-FFF2-40B4-BE49-F238E27FC236}">
                  <a16:creationId xmlns:a16="http://schemas.microsoft.com/office/drawing/2014/main" id="{B98D88F3-9A0C-497C-A9DC-0567F72E5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0" name="Graphic 212">
              <a:extLst>
                <a:ext uri="{FF2B5EF4-FFF2-40B4-BE49-F238E27FC236}">
                  <a16:creationId xmlns:a16="http://schemas.microsoft.com/office/drawing/2014/main" id="{109A387A-F471-4821-B626-B6D3DA5B3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14904" y="5539746"/>
              <a:ext cx="705479" cy="705479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1" name="Date Placeholder 10">
            <a:extLst>
              <a:ext uri="{FF2B5EF4-FFF2-40B4-BE49-F238E27FC236}">
                <a16:creationId xmlns:a16="http://schemas.microsoft.com/office/drawing/2014/main" id="{D697EDD4-9B36-4B91-B543-B95495C2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22" name="Footer Placeholder 11">
            <a:extLst>
              <a:ext uri="{FF2B5EF4-FFF2-40B4-BE49-F238E27FC236}">
                <a16:creationId xmlns:a16="http://schemas.microsoft.com/office/drawing/2014/main" id="{5E11CADB-1F10-4CCF-89E6-AC5ED8E7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2">
            <a:extLst>
              <a:ext uri="{FF2B5EF4-FFF2-40B4-BE49-F238E27FC236}">
                <a16:creationId xmlns:a16="http://schemas.microsoft.com/office/drawing/2014/main" id="{46B9E851-BF44-48B2-8234-99BA0A2F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132AFB4-A853-454F-AB81-EE2659F67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5325375">
            <a:off x="-22451" y="4906764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4838ED8-47A6-444E-9A70-62C3DDD8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0138" y="602293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D28DBA-363E-4EDE-9CA4-0A3D2EABA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20096" y="465126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1A1C4A-5092-4804-8704-EA278503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5315933">
            <a:off x="-16894" y="4904401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1BD1D4-C220-4A08-A113-47C384B7F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65281" y="417173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494DD11-C4F7-488D-9B64-0D5850F97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417173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5" name="Graphic 185">
            <a:extLst>
              <a:ext uri="{FF2B5EF4-FFF2-40B4-BE49-F238E27FC236}">
                <a16:creationId xmlns:a16="http://schemas.microsoft.com/office/drawing/2014/main" id="{F902CF95-4802-4803-B88F-358BAD55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95520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CB7288-B078-4989-97BA-5684B8A1B71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1158005-0976-48BA-95EB-78DDDA7A447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E34BF9-E3E8-41D7-B49D-1BF7490282D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1BE576-62F7-4F63-A00C-769E67CB8C2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674FB0B-E21D-4719-AC24-605173B3A42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BFCC1FB-30E6-4ECF-8BAF-929D22A14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8" name="Graphic 190">
            <a:extLst>
              <a:ext uri="{FF2B5EF4-FFF2-40B4-BE49-F238E27FC236}">
                <a16:creationId xmlns:a16="http://schemas.microsoft.com/office/drawing/2014/main" id="{4E21F050-FD36-4FCB-BAD4-7FEBD098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F19577D-D1B8-4BE5-9A01-6A857761B1DC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58370E7-080A-48D7-9A26-665FDD5B58FB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2F8F0FAC-16EB-487B-B327-26DF1260B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016042" y="6168080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E7A3F8-D1CB-4353-BBEF-2597AF4F058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4DDCEAE-BCB2-4B2D-BAB3-4FD5DD7C28AB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6CD4162-BF6C-4D85-A166-12798D8C8DDB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C0A376-6D47-4C20-9EEB-049A8694472E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CFA1FB-BD4A-4307-BFCD-AB9E118C3AB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D481F5-D72A-4FDA-AFB8-D278AEDB37A0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5C94576-1155-4639-805F-75E2196E19B9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F8E497C-8A0D-4EED-873F-CA66DB950CDF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990B80-D511-4B73-BC44-14217A17B033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7513D5-9349-45EA-BAE9-5B36B43B2853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2098BB-13C9-4C8B-883F-B378B155D904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78B9DD9-1280-4FC0-B14F-4A40DC3BCCE9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626B81-518E-408D-9D85-368DEE8E330A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37BED2-B271-4124-905D-C024405FD9BA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3B9B2DD-8108-4830-AA14-DDCDB306C439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ECF9B54-B828-4268-90AC-EA0D0E3B76B3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744985-041E-42C0-87A9-F99D7D9DBF23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1D469F-061B-4CFF-B628-0697B945FC49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4C1F283-0289-4E7D-A5DE-3B9997782DF3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24A56B5-AC95-42FF-8636-D2D287380950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DD6578D-E372-4D44-ABDA-D86EBE4F2F2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DDE1CB-2352-4AA3-82C7-39C63E6A6FD3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70476DD-D268-4D0B-B358-F8143C45467A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A947896-0B1B-4F41-9CC3-EA98EC14BA7A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BA34B1E-6019-4E30-B2DC-8B7942EEC3C6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D47D0D4-51A5-4673-9205-FEBDF5DDAFAD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1CAE3E1-654D-4A11-951F-052FB8194211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A27E0E3-1A22-45B1-9DDE-E2CAE27AF936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EF9DA56-0F9C-446A-ACA6-B1737FC9FDB5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518F8-39BB-4E12-AB05-C6EAA974B2F9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91D8244-0937-40AA-8C5C-6E431F826DC8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6D25D45-2EB7-433B-8E75-95F212C966B2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E7CA683-04D0-4F85-BC78-4C8A5055ACC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754365-95E6-4F04-A213-FCEFD3BA8037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F67D44C-47C6-4A2B-8984-20503F97DC05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341F7B4-1174-469D-BCDA-5059727B8E4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9E92A5F-0E83-4A0D-AF47-8BC096F88020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5B89C4B-B183-4853-9EC7-01EB2093945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C044DD7-B809-4A86-BF1A-ECB12087B95D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7364A-A9AF-4F8B-997D-C09B78D2E3E7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8316F0-6512-477F-9366-0797D21E838E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2CF6E8F-B285-4A7C-BD52-DA3A10BD4E98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1466E85-A5E1-454D-9A5B-8443E33BF81C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2F8EA6-EE8F-4129-BDF1-FF8978430896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243B87E-1C5A-475B-8352-CCCB06EAECCB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6567A69-08E9-4EE6-8BD8-7EFC485B25F3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D22214-0AB8-459E-9FFF-FDF39DA37B64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9B1C3D2-8244-4B0B-8260-C509EBE92E4F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484E9C4-9B0A-49A0-9A21-FD037D0FE113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3402D1-D7F0-4269-BC63-2521845629BA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9F3A4A4-B876-4DF3-BEC1-91C7062A1875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4BC0BF-1875-45CE-89E3-3AEDC7D78BF7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42A343-86EE-4144-B909-99A78B1140C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5E204E5-57A0-4514-8620-52EE873BC6AC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E0A57EB-6E61-455E-B07E-43AE25F6B967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6E62C4B-454F-41D1-A119-B223EC24FF6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85AFBDB-EDE6-4D04-8875-6F2CB7948278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3E605BC-E461-40E8-91B0-DB43DC9BD553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72569E4-8B56-425B-A311-C1E54823819A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B2AFC2C-7745-4EE1-83E0-C44C494535A1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5C05409-FF0B-4BB2-BBB2-BB2C3F8402E4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0D2D2A5-B7ED-44E2-BC12-1B628939788D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3943B2-4330-4895-AB44-5DCAA56630AB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AA715B8-9BFA-4E21-BFCD-2B9CFB9E1CBE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F82C7CD-72B6-40C6-ABD2-030972825095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E830FA-C2B2-438E-9E2C-16F0546F827A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7B4495D-98E3-4444-820F-685D7FADFFCD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37932CF-B894-4D3D-902F-59B0DE0C4AEA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263B39C-CD1F-4B92-8D0A-7CFE1EB76512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35F13B3-0BFC-42B3-A739-BFEC4F172016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62E058-2175-4BB4-858B-B4B4BCA09AA6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005A34-BF82-4946-B4F4-C05C74CEC595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2943975-8D24-4245-986C-F7544F96EE9F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D160E97-2538-4F9A-9A04-D80099CD0D08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28E81B2-3727-4318-B065-7C326CE24347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72C6736-B0B2-45FD-94D9-BC1205C26987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D309021-F38D-4F07-90C3-6828466D8E43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C79B62B-57EE-43A6-8167-C32E2CFC1B2F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01B6168-DC8D-42E2-B950-3206268AE9EB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291F8A-0E5C-49EF-A4D0-D3CCA5F988F7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A34783A-60A5-491E-88CC-037A71C1C4B7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324A249-EE3A-4C14-9F36-DF99404108DE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51AC2D89-DC7F-4676-A64E-CE5F9B73431A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9855DFA7-87AF-4BA7-8571-887A5A2601E7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FA68945-6CA3-4F21-B60B-6F08FA57313A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A1FF601-A92A-4884-B8FB-36EC9A6C2355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161B31D-6339-48C2-8BB5-0A02614D97FE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30F1C8F-CCC0-43A5-A654-66778D006D92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13E7A9-4315-4E24-80CF-AD2D289C49C1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58A02CA-1FAB-4F73-8E12-6E63A7978231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30E086B-1C95-4F7E-A569-B521900E63B6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3020927-7205-4D7F-89FE-EFA51288EDAF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48E9CA4-9BE8-418B-BFE6-E5F2EAB6FACA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05AB41-EB94-44A5-89E1-495250AF084E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3C6E035-4B15-4ACC-9B29-5FC6FE049159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151F323-6CFB-4FC7-8F2F-F2E4A2A817F8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C888454-C54A-436A-B328-9E4E7AB6AAC0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9D3963A8-98BE-4876-8924-058EF1395D7E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2A409FA-C854-4E3D-92E3-BE8E5F39118E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5B5640-C6A1-4E0D-BA00-8F931101BDAA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9C2ED3D-1292-41D7-9CD0-964560392DAE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18071BA-87CD-4D94-843B-7DE0AF0D869F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0BBF34C-EACE-404F-996A-644E474E4E28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0130554-9993-4F57-8B60-0C349462F20D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DFA6148-338D-4709-AC75-3333809C1742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5511CAC-912A-46D0-A3B0-76D9E14A1FFD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9C9D10-C891-463D-BE7B-17E70A74754F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D1D470E-ADA7-44E9-84E9-CD49A861A0A9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50E1B96-7237-46A3-8357-361A4A24BB30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9E61E0B-154A-44B6-B291-9D6FF3C68AAB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DCCBD34-0B4E-4AB8-B5BB-033C5F5A29E5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D59E534-33C6-4F71-AC4A-03D6AA020E27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33EA93-D53B-4F63-8D76-8D8603370372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09F9D30-E5AE-467D-B6B6-5CBD1F4E6C78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E4B2CD5-ABDF-4B08-936A-C5F1F5520D1C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8344218-81B6-4517-9805-E71499F69C1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8A57C29-E01A-449E-8839-863CE9787E3F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5ABDD7C-8063-442E-BEFF-77896998F728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CE949D9-630A-42F2-8117-AA55AD889901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9C2343-FEC6-45CA-8060-17D719373584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8D68BC2-3FE7-45BD-9735-43C2C896911F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E4940E0-90FE-4099-8E84-9F952C2DA7E5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9DB3D06-EE67-43DF-93EB-5EAC7CD2F73A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2380E59-DCBF-421C-A85E-0DBB508357C3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B3F73A-2F03-4E24-9BC8-B4B4D2535EFD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E13A333-B160-42F4-A817-A75BC8985E8F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EEDE7E0E-4B11-42DE-AD10-A87B92164A4E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DFD5AF3-7117-44FC-A55E-04425F6370E3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0CFB23-CD7D-46AB-9CE1-17D9E44AC6C7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58A095D-C173-427F-BADB-F28F876C12E0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8F6DB6-9140-4722-BB77-FB3331C5C1F5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9C1920F-28ED-4100-8F6A-EDA73905695A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423F790-9DD9-4BA3-9ED9-26ADEA2363A0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10078A7-5F98-4494-9E17-6272ED46698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EFDDCCB-36D0-4E8F-B0FA-A0D0752ED4C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B13F448-D641-4211-A40A-8C5521F94691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092267-8FC5-40B1-A741-AD85B40D189C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B8E92E-4F3D-4B75-9E18-B94EA61BE99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AA1BA77-D7CE-450C-BB2F-492A8A447ADE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3703D44-20A7-43F8-95C4-F4B83B4DAA4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5AD7905-66A9-4FD0-93F0-C99CEBF84AAA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7C71902-ACD3-4225-8597-727626DC1C4F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2B6B2CC-AFFB-479D-9305-171C3C2C8A8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3942B37-57C7-4154-B6BE-5AB743E1BABE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DE87C79-F470-4FF4-A4F6-6F244F9DE302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3BA0F35-5498-4789-8908-D868FFE711B9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984F5A6-C73B-4643-A879-E326C7B0351D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35485FE-2BD5-455D-A7C9-9F9987C5498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AFCA128-8161-423D-93F9-A470933A1FFC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9F8898-E646-4462-9E2E-BC5E10A00DA3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C2FCC72-AEC8-4E95-A821-C66F0DEB219D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9A9C773-8ED1-4038-AD95-55CB466C9A5E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74C74C0-AC53-4090-A11D-D6C4AAF6427A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01DA41C-D6C4-44A1-9F04-E1F1179C3167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AA97346-990F-4AD1-9436-D315D9EFB04F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429BF0F-91DB-49F1-AC40-0DBD95702E0D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4824481-3370-4F9F-8E9F-DBC68A4328A3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77EB65E-D567-4897-9377-B3029ABB6BB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0F16DC2F-A9D5-4A41-A1C0-10C3FA9F0063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E17102A-5CA6-4EBD-B30A-5D47EA0E33C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C38DF57-4354-45F9-9119-DFAE2216DD17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89104B-A74E-4686-85FA-7ADBB69C4260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B6F9BB9-C471-41A6-9CB0-885AFD62F201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6F39A5E-4043-48BD-94B1-A008E3D11708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52678D7-1B2F-423A-AD5D-854262716D61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DA06287-9690-4A9A-8FCF-5CCE89B0175C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1DA2301-CA50-4AB2-BDFE-BB24FF59803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92C6814-C2FF-4C19-8402-675536DBDB98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CE40D66-D698-433D-B594-32C1FEEEE9BF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98" name="Date Placeholder 178">
            <a:extLst>
              <a:ext uri="{FF2B5EF4-FFF2-40B4-BE49-F238E27FC236}">
                <a16:creationId xmlns:a16="http://schemas.microsoft.com/office/drawing/2014/main" id="{0DB56EA4-BEF8-48F7-92C4-B35A121083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47472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199" name="Footer Placeholder 179">
            <a:extLst>
              <a:ext uri="{FF2B5EF4-FFF2-40B4-BE49-F238E27FC236}">
                <a16:creationId xmlns:a16="http://schemas.microsoft.com/office/drawing/2014/main" id="{CE6814D3-C69A-4217-8332-F808E5C01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47472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00" name="Slide Number Placeholder 180">
            <a:extLst>
              <a:ext uri="{FF2B5EF4-FFF2-40B4-BE49-F238E27FC236}">
                <a16:creationId xmlns:a16="http://schemas.microsoft.com/office/drawing/2014/main" id="{37DF26EE-B2F8-41EF-AC16-A1433FF5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7472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BC2040-F088-49FE-BD3B-E4C1B472B4DF}"/>
              </a:ext>
            </a:extLst>
          </p:cNvPr>
          <p:cNvGrpSpPr/>
          <p:nvPr userDrawn="1"/>
        </p:nvGrpSpPr>
        <p:grpSpPr>
          <a:xfrm>
            <a:off x="11670652" y="1884402"/>
            <a:ext cx="1089022" cy="1089022"/>
            <a:chOff x="4741467" y="593941"/>
            <a:chExt cx="932200" cy="932200"/>
          </a:xfrm>
        </p:grpSpPr>
        <p:sp>
          <p:nvSpPr>
            <p:cNvPr id="23" name="Graphic 212">
              <a:extLst>
                <a:ext uri="{FF2B5EF4-FFF2-40B4-BE49-F238E27FC236}">
                  <a16:creationId xmlns:a16="http://schemas.microsoft.com/office/drawing/2014/main" id="{4EEBAC00-ABF2-42F3-BE5C-89F299B69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212">
              <a:extLst>
                <a:ext uri="{FF2B5EF4-FFF2-40B4-BE49-F238E27FC236}">
                  <a16:creationId xmlns:a16="http://schemas.microsoft.com/office/drawing/2014/main" id="{91BE3222-02F5-4B11-8ED2-D8D36449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0DC7638-85D7-4D86-8E63-709D65E2A35E}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0465AAD-8CC1-4FEF-8CC4-EC2E94200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D829312-0A2A-4244-A956-C59E44673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7" name="Picture Placeholder 11">
            <a:extLst>
              <a:ext uri="{FF2B5EF4-FFF2-40B4-BE49-F238E27FC236}">
                <a16:creationId xmlns:a16="http://schemas.microsoft.com/office/drawing/2014/main" id="{F1071936-6A39-404B-B5EC-8FECA37E14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5213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1" name="Picture Placeholder 11">
            <a:extLst>
              <a:ext uri="{FF2B5EF4-FFF2-40B4-BE49-F238E27FC236}">
                <a16:creationId xmlns:a16="http://schemas.microsoft.com/office/drawing/2014/main" id="{65E6D613-79CD-48DA-A78B-2844FACE6C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1776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2" name="Picture Placeholder 11">
            <a:extLst>
              <a:ext uri="{FF2B5EF4-FFF2-40B4-BE49-F238E27FC236}">
                <a16:creationId xmlns:a16="http://schemas.microsoft.com/office/drawing/2014/main" id="{0AB7DD77-A094-4B63-9717-4D9048C8F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58339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6" name="Picture Placeholder 11">
            <a:extLst>
              <a:ext uri="{FF2B5EF4-FFF2-40B4-BE49-F238E27FC236}">
                <a16:creationId xmlns:a16="http://schemas.microsoft.com/office/drawing/2014/main" id="{D512AEF9-E4D4-4E44-93C9-BBB675AD6BA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64901" y="2219353"/>
            <a:ext cx="2286000" cy="2286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07" name="Text Placeholder 20">
            <a:extLst>
              <a:ext uri="{FF2B5EF4-FFF2-40B4-BE49-F238E27FC236}">
                <a16:creationId xmlns:a16="http://schemas.microsoft.com/office/drawing/2014/main" id="{87A50965-D6D5-4C85-8DFC-0E5BC15236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2000" y="4665296"/>
            <a:ext cx="2286000" cy="36512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2800" b="0" kern="1200" dirty="0" smtClean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8" name="Text Placeholder 22">
            <a:extLst>
              <a:ext uri="{FF2B5EF4-FFF2-40B4-BE49-F238E27FC236}">
                <a16:creationId xmlns:a16="http://schemas.microsoft.com/office/drawing/2014/main" id="{5EB76731-98A8-4857-9098-237F6B83F43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2000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9" name="Text Placeholder 20">
            <a:extLst>
              <a:ext uri="{FF2B5EF4-FFF2-40B4-BE49-F238E27FC236}">
                <a16:creationId xmlns:a16="http://schemas.microsoft.com/office/drawing/2014/main" id="{3735B97D-43CA-4C18-B500-DD0C08A814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62967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0" name="Text Placeholder 22">
            <a:extLst>
              <a:ext uri="{FF2B5EF4-FFF2-40B4-BE49-F238E27FC236}">
                <a16:creationId xmlns:a16="http://schemas.microsoft.com/office/drawing/2014/main" id="{122DEA4A-1767-466F-AA95-6973A781C2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62967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1" name="Text Placeholder 20">
            <a:extLst>
              <a:ext uri="{FF2B5EF4-FFF2-40B4-BE49-F238E27FC236}">
                <a16:creationId xmlns:a16="http://schemas.microsoft.com/office/drawing/2014/main" id="{86017C97-AFB4-44AA-A439-C68609610E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934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2" name="Text Placeholder 22">
            <a:extLst>
              <a:ext uri="{FF2B5EF4-FFF2-40B4-BE49-F238E27FC236}">
                <a16:creationId xmlns:a16="http://schemas.microsoft.com/office/drawing/2014/main" id="{4B0F2A42-984B-4954-93AB-562CFC5530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3934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3" name="Text Placeholder 20">
            <a:extLst>
              <a:ext uri="{FF2B5EF4-FFF2-40B4-BE49-F238E27FC236}">
                <a16:creationId xmlns:a16="http://schemas.microsoft.com/office/drawing/2014/main" id="{69EF6D11-7269-44E1-8E49-E99D4B1BFB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64901" y="4665296"/>
            <a:ext cx="2286000" cy="365125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 algn="ctr">
              <a:spcAft>
                <a:spcPts val="0"/>
              </a:spcAft>
              <a:buNone/>
              <a:defRPr lang="en-US" b="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j-lt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spcAft>
                <a:spcPts val="966"/>
              </a:spcAft>
            </a:pPr>
            <a:r>
              <a:rPr lang="en-US" dirty="0"/>
              <a:t>Name</a:t>
            </a:r>
          </a:p>
        </p:txBody>
      </p:sp>
      <p:sp>
        <p:nvSpPr>
          <p:cNvPr id="214" name="Text Placeholder 22">
            <a:extLst>
              <a:ext uri="{FF2B5EF4-FFF2-40B4-BE49-F238E27FC236}">
                <a16:creationId xmlns:a16="http://schemas.microsoft.com/office/drawing/2014/main" id="{A9F605D5-51E7-44EE-825A-7BDC49BE7E7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64901" y="5049738"/>
            <a:ext cx="2286000" cy="365125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kern="1200" dirty="0"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EE6F8E7F-679D-42F0-88D7-BA75AB73A7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86" y="174173"/>
            <a:ext cx="4198182" cy="1158857"/>
          </a:xfrm>
        </p:spPr>
        <p:txBody>
          <a:bodyPr anchor="b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1" name="Date Placeholder 10">
            <a:extLst>
              <a:ext uri="{FF2B5EF4-FFF2-40B4-BE49-F238E27FC236}">
                <a16:creationId xmlns:a16="http://schemas.microsoft.com/office/drawing/2014/main" id="{F9CD22CB-9DB7-4D08-90A2-8332143869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2/1/XXXXX</a:t>
            </a:r>
          </a:p>
        </p:txBody>
      </p:sp>
      <p:sp>
        <p:nvSpPr>
          <p:cNvPr id="42" name="Footer Placeholder 11">
            <a:extLst>
              <a:ext uri="{FF2B5EF4-FFF2-40B4-BE49-F238E27FC236}">
                <a16:creationId xmlns:a16="http://schemas.microsoft.com/office/drawing/2014/main" id="{E73B6A3D-ED70-47FE-B03E-3D568C1A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3" name="Slide Number Placeholder 12">
            <a:extLst>
              <a:ext uri="{FF2B5EF4-FFF2-40B4-BE49-F238E27FC236}">
                <a16:creationId xmlns:a16="http://schemas.microsoft.com/office/drawing/2014/main" id="{1AE4879C-133B-465E-81C4-7AF394EA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0967E29-1480-472A-9FC5-C4768A52587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48" name="Graphic 190">
            <a:extLst>
              <a:ext uri="{FF2B5EF4-FFF2-40B4-BE49-F238E27FC236}">
                <a16:creationId xmlns:a16="http://schemas.microsoft.com/office/drawing/2014/main" id="{F71248FC-CE92-435C-87F1-74B88F237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13137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C98EBE9-5DF5-4117-BA8E-B1A9640F2A3F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EEC69FB-23D9-4DB3-93B4-D8A4DAC52589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1" name="Graphic 4">
            <a:extLst>
              <a:ext uri="{FF2B5EF4-FFF2-40B4-BE49-F238E27FC236}">
                <a16:creationId xmlns:a16="http://schemas.microsoft.com/office/drawing/2014/main" id="{A2ACF54E-CF09-4ADF-AF42-8940A36E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02977" y="-67591"/>
            <a:ext cx="1089023" cy="1089034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FAA0A99-7C77-42CE-9E71-1DCD63BF4E6F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1DB661-8F52-4D08-B3A4-0CA0FB8B80EA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931018-70AF-4320-9F7B-CF7CA242091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586B07-F10A-4BBA-B002-6A9A89D3CF29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9EA06D0-1B1A-4D0F-B3C1-DC74AECBE31F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91F3F0B-FC7C-403F-B034-0372ED170FE7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E1D61F7-4B69-498F-80B9-3108F4873D75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3561D3B-1436-4683-9CDF-E904A91D1F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9BC0132A-DC93-4CFA-BFAD-5C13FFFE9F4E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33BECCB-954A-4356-8DB8-109763ACF1F6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722F0F9-FC02-4F7C-B1AE-90AB1ABC380D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1D23B9-698D-4047-94A4-469F74601153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B990AFF-79EB-44A5-8E6F-68D78CA5A103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BC8CE23-ABF0-44A4-B651-F340EA038ECB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618B38E-8D0A-4E3D-AB2D-DCD61B3DE6A7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99691C7-B4EE-459B-B118-DB37E0D34AEE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D63978D-58CC-49E7-9755-108437FACBC2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8C2E87B-EB6B-4AEE-9462-E8883AF56940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4162CF-DBDC-4702-8BB3-28E251AFACDB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B442FDE-6724-4D51-9280-2C53DCE6CBF1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638975F-285B-44C6-B22C-F9D4825A3183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1B0C926-95B7-455C-893D-0F26D8D928FB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71D4797-4330-475F-8270-78233B3527B0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7B8B82-0B72-4ED8-9B81-34F4FFE36D0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5D9EAF9-CAEF-4FF0-9058-814B8ACBF733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4D306CA-AE96-4770-AAC2-329436299FD5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862B6D5-3EEE-436C-BBBC-F1659763ED9B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62E78C8-8408-4F72-8CE4-33F4074906BC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5DA04B1-3A54-49FF-9074-CB0BF5193DE0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588DD8D-4661-4483-82D6-07A669902745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27B20B-173D-4E73-BA16-6B70B039591A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4AB2BC-0366-48DE-A7BC-31B0C7FDF81C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CDC0462-EDF1-4DC6-B022-B9D6A4883C97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CB57D5F-1A85-4067-A884-5FF7697972BF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996A340-2E9C-4C3B-AB03-1CD09E34956E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7BFB716-CE13-4D34-BF72-03D902C777E6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174C1C5-4C0C-4661-BCCF-41A5ACFE21C7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5A6027B-DD9D-4CE2-BD61-5C04290BCF40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708877B-8D92-4FC4-8A65-38968B9E324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3525F5F-F114-43F3-A9F7-261A28B24DF9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9711F-C386-4DCE-9FBF-EE6BC2C1FE35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B4BAE73-7982-46FB-A57B-811E3B8F79E4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4175C9A-42C7-461B-A3DC-84B7A21771C1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2F385D0-D050-42A4-898F-83C653F24C4F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FD7E539-37B2-48C9-B730-CDB7A4FCADCD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26C0AC-F299-48BD-AED7-26C5A1998D41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5E478F3-0C5B-477C-819A-BF4A72B4CC5D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DE8A1B0-551E-4693-928C-BBFDAC2DE894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565C552-100C-4C0F-9727-52B462CB5777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65AF3C8-A7D3-4F7E-8297-70B16E682C87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89C4C3A-B0E7-45DB-9736-2820F1E48582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DF9AE49-EBF5-4E8B-811B-A95469060E7B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A6E6901-66E0-4614-A82A-4C8B199F313E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AF4D28A-9C05-4C54-8EC3-A4AF071575B8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13432FE-A2F7-40F1-A071-5299288F21B5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0FB6A9-6497-4E63-9C82-7B0BAEB50225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159FE3-5513-4772-A657-6925C879024E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48E9D8E-3725-4460-951D-FD784F1A5725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9A1AA77-CF8C-4018-A5A1-E7AA82889B35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B44DD95-1ACE-4B45-A9F7-5277F77037AA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8913144-E9E6-4FF3-9830-F8CC75BA0FD1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B38853C-E3C5-43FA-B193-280C55043055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38EA362-05F8-4A48-9412-7BBAC11BA14C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986071F-7E83-4C85-9A61-81C2026DAEDB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FDA9302-0D40-4468-A5DD-D042113E2366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4012E0-8F7C-4DE5-80F7-EC9FE67F8A50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2D5F08D-D985-415A-AFD2-BF4B2E33AE44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3552DCF-A7DB-46EF-AB70-400B7601A95C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62A78F9-AE4E-43D9-8540-ACC05C3AFCE9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97F9892-F0B3-404B-BF30-774A0E7D064D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9711B14-C3D0-4038-9F77-4F2810AB7637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4BABD95-EAA5-40A2-9BE7-9220A137524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5DE9C0C-8FEB-47C6-8542-A4EE2AA550A4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E9D466-41E1-42ED-BA06-5819D8A65201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06234EB-F295-43D3-8303-50B8DF50BE70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65A7745-646B-4492-B740-D431772E0C73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32B0E9-76CF-4864-AACB-A734AB760A68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230E29-009F-49CA-BB92-73F86BD65B42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894DA4D-D2BF-472E-A609-7943EEA754A3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15980D6F-F1D0-4C25-BD24-95BAF8036A61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E745B8-6FD8-4E30-B0D8-7912083CA4A1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7C8DB3C-E614-4BE6-87F5-CA32D2A55B75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8B52997-BEA9-4CB3-A854-B3D1838ABDEB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33A5D4-5140-4C75-AC1B-357A8E14ABE0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EB5D21A-EECD-4B3F-99C4-5135E8A84554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509CDAC-09A7-42A6-82B7-2F994603039F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DC9C344-3F87-4F2B-B2CE-477CCA2AF14C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83C972-4528-4FD9-9C2E-B24CB38AAD6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55C190-3D83-46E7-9393-6C1BA9856045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FEAF47D9-E0F4-4FBF-9A49-B35DA68BC132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8AA1DB-E111-4637-9F48-CDFCFAAFF2DE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529F9-47A4-4695-B030-A673999D19D4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DF4B72-D66C-4F6A-B4EC-0C4E1B5F8D84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5331D9-FE79-42B2-8EC6-DC0C634CEDAB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840DAEE-8157-464A-8948-78E3C30D0665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530B50C-AAB8-462D-B26D-B3391536F404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2300202-9247-4B3F-921C-53A1A1EE0A81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D84AB20-9D72-4966-B0AB-743C78D65A13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33F4E79-F105-44E6-929F-38221991F8A8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8615D19-16A8-473B-97FF-9CD54467E969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DA68BB2-B80D-4DC7-9E06-62B7C7CB341B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C7CE019-6A1D-4D07-9DD2-26DA83EAE648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FF2711B-36A2-44D5-861A-325515F1B3A2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9F33789-5EC0-4861-B3A6-F1F3833566B6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765877-A648-49F6-A82F-C3B1CD6F945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EE0D3F8-1149-447E-A758-6FFB952C223C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4C60FB1-2BFD-41F4-91B6-F30907BA513E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54E315F-BD6B-48F7-B642-0A0FA00A6F10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E87E3B1-F721-4C81-AB9C-ED095F39666D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FE2FEEA-33F7-4909-9F95-FC2DDDFDF104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DD8031-905C-4817-BAC6-1ABE1CC54A1E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C5457991-3D14-4869-83CD-94BFC24D2205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CA9119-3432-41C3-8E5C-03632F91F2DF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8945319D-F9DA-40B8-BC36-E0945135A266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63375D8-F3F5-4DCF-8284-435210ED5725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C9D694E-32F3-4BB8-AC44-A4D1F0842245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1849A04-3813-404D-A26A-D71EA9E5C2B8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F7225E6-9707-4DEA-AA2A-32BF4DC04596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AD33F38-9A81-4862-ABA6-D45EB1E0583A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8C55B26-52B8-4804-97E8-1208419C51D2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2ED0D31-C12F-4094-8E98-B6600A35162E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5BFD0D47-41D7-46C9-BFC2-18F9CD6D9D9D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3F309EC-D80A-4EB6-B52F-8FB82DA7D6F3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C54A0CE-91C6-42D9-9FF5-41F199BB636F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ABACA6C-A5CB-4CF3-A4AE-EA706CF3BE88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E78ADF2-5052-4A16-9639-10C563738913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D8F4523-43DA-44FA-9636-7AF8A2017629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11F429A-3257-492D-8A29-84A1D13A36A6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ECE09F-60A8-4210-93A0-A106F86E72D5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F6510AF-26CB-4C15-9721-25DAF4D11227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733FA97-3A4B-4FEC-9E4D-17709501D2CF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57C8E6-B080-484E-BC21-50304625D3C4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489747D-9419-477E-9DDC-DB0013D6C38C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6275509-2E49-4FF1-9F40-856F58B8252F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03736E0-472B-482C-928D-B5F49E4771B9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FBD502F-54A6-4808-BEAC-AC2D41D5643C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1ED3136-A06E-4DCC-88B2-3875E5743FFE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E0F6C0-6228-48B9-9CAD-C38CE231CEEA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7C3C42-11DB-4B15-B8CB-FE18C3105A2F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8886BDE-918B-4409-AAEF-72E92A4DC866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8C8E6BF-0F3A-4589-A8AF-B3714E74FDF4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DC44D30-863E-43FB-8742-44C1D9F3E531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8DB85FA-14C6-4973-A4D7-44562B42CA44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3E7FE024-6E32-462A-871F-8F6B72188B3C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69BFA7E-0AB9-498B-BA39-EF3C3C5BEB21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236D4A1-FC5C-4C5E-B889-9D912A0011BB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BA5D4991-8CE2-4793-A6ED-3328CA691D90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AC542D8-71BB-423D-AF81-5DE3851C896C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D45D6A6-37C0-42D7-8B67-0F131703EC77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99C817A-290E-4BD1-9FAE-7AA9BFE7C3DB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8DD7577-F544-4731-AC1E-4C33460CE0C1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21297F1-D0B8-4026-8CC5-221E54FDD063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4A984F3-E660-429F-AED9-04786475F634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DB17F0D-D77B-4483-9E8E-319177789665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046B41E-0F2B-4082-A3E4-5548644371A4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50BC367-3EFE-468D-9C0E-57BEEACBB42B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9888921-C8FE-4492-B32A-237D6C8F7DC1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E44D46CA-77FA-4BB6-87FB-E3B22CE18FAC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22FFF28-1339-4CEC-9507-5712688B707A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7046F8D-E7F8-4947-BD15-F7C277D10455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95C1D3F5-E6A3-481D-9011-52EB6B1F4E6A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9E45670-225D-440E-B5FD-B4D2F8238333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8901341-7B58-4B5C-B203-C00AC80C4AA2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721ACE4-99CD-4E6B-9A31-175DB6EFB94D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939B2D0-D432-4960-96D1-9ACE70E71B73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37922C9-5AF6-4E8E-9DB4-8F356EFD836F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F52B65-D542-4CB4-BBDA-44C1A78A81C9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61086A9-C1C4-4A2C-B6F1-5956D0261016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A397D9-9689-4FC7-ADA7-F05661CC4C54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EE1171A0-B1C0-438A-B262-BE014FA1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79799" y="466375"/>
            <a:ext cx="1089022" cy="1089022"/>
            <a:chOff x="4741467" y="593941"/>
            <a:chExt cx="932200" cy="932200"/>
          </a:xfrm>
        </p:grpSpPr>
        <p:sp>
          <p:nvSpPr>
            <p:cNvPr id="222" name="Graphic 212">
              <a:extLst>
                <a:ext uri="{FF2B5EF4-FFF2-40B4-BE49-F238E27FC236}">
                  <a16:creationId xmlns:a16="http://schemas.microsoft.com/office/drawing/2014/main" id="{14F2FEF3-50D1-40FC-B4B4-77A1F7E2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23" name="Graphic 212">
              <a:extLst>
                <a:ext uri="{FF2B5EF4-FFF2-40B4-BE49-F238E27FC236}">
                  <a16:creationId xmlns:a16="http://schemas.microsoft.com/office/drawing/2014/main" id="{BD9CE92B-22AD-4B2F-992F-14F8CEC882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741467" y="593941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3915ABD-0965-4BFC-BC2C-9614D597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7753" y="5626538"/>
            <a:ext cx="319941" cy="319941"/>
            <a:chOff x="1185735" y="4917084"/>
            <a:chExt cx="319941" cy="31994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9FE4684E-2475-4E37-AA4F-264F7CA76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AF59A320-BCCE-4552-ABEC-E6072F986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5735" y="4917084"/>
              <a:ext cx="319941" cy="31994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2/1/XXXXX</a:t>
            </a:r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b="1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20.10.2024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On That Day</a:t>
            </a:r>
            <a:br/>
            <a:r>
              <a:t>Lighthouse</a:t>
            </a:r>
            <a:br/>
            <a:r>
              <a:t>Rock Of Ages</a:t>
            </a:r>
            <a:br/>
            <a:r>
              <a:t>Ephesians 5:8-13</a:t>
            </a:r>
            <a:br/>
            <a:r>
              <a:t>TBA</a:t>
            </a:r>
            <a:br/>
            <a:r>
              <a:t>TBA</a:t>
            </a:r>
            <a:br/>
            <a:r>
              <a:t>TBA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'Til that day, we will praise You</a:t>
            </a:r>
          </a:p>
          <a:p>
            <a:pPr algn="ctr">
              <a:defRPr sz="3300" b="0"/>
            </a:pPr>
            <a:r>
              <a:t>For Your never-ending grace</a:t>
            </a:r>
          </a:p>
          <a:p>
            <a:pPr algn="ctr">
              <a:defRPr sz="3300" b="0"/>
            </a:pPr>
            <a:r>
              <a:t>And we will keep on singing on that glorious day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Hallelujah, what a day it will be!</a:t>
            </a:r>
          </a:p>
          <a:p>
            <a:pPr algn="ctr">
              <a:defRPr sz="3300" b="0"/>
            </a:pPr>
            <a:r>
              <a:t>For at home with You, my joy is complete</a:t>
            </a:r>
          </a:p>
          <a:p>
            <a:pPr algn="ctr">
              <a:defRPr sz="3300" b="0"/>
            </a:pPr>
            <a:r>
              <a:t>As I run into Your arms open wide, I will see</a:t>
            </a:r>
          </a:p>
          <a:p>
            <a:pPr algn="ctr">
              <a:defRPr sz="3300" b="0"/>
            </a:pPr>
            <a:r>
              <a:t>My Father who is waiting for me (x2)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Father who is waiting for me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On that day, we will see You</a:t>
            </a:r>
          </a:p>
          <a:p>
            <a:pPr algn="ctr">
              <a:defRPr sz="3300" b="0"/>
            </a:pPr>
            <a:r>
              <a:t>Shining brighter than the sun</a:t>
            </a:r>
          </a:p>
          <a:p>
            <a:pPr algn="ctr">
              <a:defRPr sz="3300" b="0"/>
            </a:pPr>
            <a:r>
              <a:t>On that day, we will know You</a:t>
            </a:r>
          </a:p>
          <a:p>
            <a:pPr algn="ctr">
              <a:defRPr sz="3300" b="0"/>
            </a:pPr>
            <a:r>
              <a:t>As we lift our voice as one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'Til that day, we will praise You</a:t>
            </a:r>
          </a:p>
          <a:p>
            <a:pPr algn="ctr">
              <a:defRPr sz="3300" b="0"/>
            </a:pPr>
            <a:r>
              <a:t>For Your never ending-grace</a:t>
            </a:r>
          </a:p>
          <a:p>
            <a:pPr algn="ctr">
              <a:defRPr sz="3300" b="0"/>
            </a:pPr>
            <a:r>
              <a:t>And we will keep on singing on that glorious day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On that day, we will see You</a:t>
            </a:r>
          </a:p>
          <a:p>
            <a:pPr algn="ctr">
              <a:defRPr sz="3300" b="0"/>
            </a:pPr>
            <a:r>
              <a:t>Shining brighter than the sun</a:t>
            </a:r>
          </a:p>
          <a:p>
            <a:pPr algn="ctr">
              <a:defRPr sz="3300" b="0"/>
            </a:pPr>
            <a:r>
              <a:t>On that day, we will know You</a:t>
            </a:r>
          </a:p>
          <a:p>
            <a:pPr algn="ctr">
              <a:defRPr sz="3300" b="0"/>
            </a:pPr>
            <a:r>
              <a:t>As we lift our voice as one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'Til that day, we will praise You</a:t>
            </a:r>
          </a:p>
          <a:p>
            <a:pPr algn="ctr">
              <a:defRPr sz="3300" b="0"/>
            </a:pPr>
            <a:r>
              <a:t>For Your never-ending grace</a:t>
            </a:r>
          </a:p>
          <a:p>
            <a:pPr algn="ctr">
              <a:defRPr sz="3300" b="0"/>
            </a:pPr>
            <a:r>
              <a:t>And we will keep on singing on that glorious day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Tag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And we will keep on singing on that glorious day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My Lighthouse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Chris Llewellyn, Gareth Gilkeson © 2013 Thankyou Music (Admin. by SHOUT! Music Publishing Australia) CCLI Licence No. 5485849 . CCLI Song number: 7002032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 my wrestling and in my doubts</a:t>
            </a:r>
          </a:p>
          <a:p>
            <a:pPr algn="ctr">
              <a:defRPr sz="3300" b="0"/>
            </a:pPr>
            <a:r>
              <a:t>In my failures You won't walk out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Your great love will lead me through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 the silence, You won't let go</a:t>
            </a:r>
          </a:p>
          <a:p>
            <a:pPr algn="ctr">
              <a:defRPr sz="3300" b="0"/>
            </a:pPr>
            <a:r>
              <a:t>In my questions, Your truth will hold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Your great love will lead me through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Shining in the darkness</a:t>
            </a:r>
          </a:p>
          <a:p>
            <a:pPr algn="ctr">
              <a:defRPr sz="3300" b="0"/>
            </a:pPr>
            <a:r>
              <a:t>I will follow You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I will trust the promise</a:t>
            </a:r>
          </a:p>
          <a:p>
            <a:pPr algn="ctr">
              <a:defRPr sz="3300" b="0"/>
            </a:pPr>
            <a:r>
              <a:t>You will carry me safe to shore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won't fear what tomorrow brings</a:t>
            </a:r>
          </a:p>
          <a:p>
            <a:pPr algn="ctr">
              <a:defRPr sz="3300" b="0"/>
            </a:pPr>
            <a:r>
              <a:t>With each morning I'll rise and sing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God's love will lead me through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Shining in the darkness</a:t>
            </a:r>
          </a:p>
          <a:p>
            <a:pPr algn="ctr">
              <a:defRPr sz="3300" b="0"/>
            </a:pPr>
            <a:r>
              <a:t>I will follow You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I will trust the promise</a:t>
            </a:r>
          </a:p>
          <a:p>
            <a:pPr algn="ctr">
              <a:defRPr sz="3300" b="0"/>
            </a:pPr>
            <a:r>
              <a:t>You will carry me safe to shore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Please keep all phones on silent</a:t>
            </a:r>
          </a:p>
        </p:txBody>
      </p:sp>
      <p:pic>
        <p:nvPicPr>
          <p:cNvPr id="3" name="Picture 2" descr="no_phon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Fire before us, You're the brightest</a:t>
            </a:r>
          </a:p>
          <a:p>
            <a:pPr algn="ctr">
              <a:defRPr sz="3300" b="0"/>
            </a:pPr>
            <a:r>
              <a:t>You will lead us through the storms (x4)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Shining in the darkness</a:t>
            </a:r>
          </a:p>
          <a:p>
            <a:pPr algn="ctr">
              <a:defRPr sz="3300" b="0"/>
            </a:pPr>
            <a:r>
              <a:t>I will follow You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I will trust the promise</a:t>
            </a:r>
          </a:p>
          <a:p>
            <a:pPr algn="ctr">
              <a:defRPr sz="3300" b="0"/>
            </a:pPr>
            <a:r>
              <a:t>You will carry me safe to shore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Rock Of Ages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Words by Rev A.M. Toplady, Music by Ruth Buchanan 1998 Australian Fellowship of Evangelical Students CCLI . CCLI Song number: 293103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Rock of ages cleft for me</a:t>
            </a:r>
          </a:p>
          <a:p>
            <a:pPr algn="ctr">
              <a:defRPr sz="3300" b="0"/>
            </a:pPr>
            <a:r>
              <a:t>Hide me now my refuge be</a:t>
            </a:r>
          </a:p>
          <a:p>
            <a:pPr algn="ctr">
              <a:defRPr sz="3300" b="0"/>
            </a:pPr>
            <a:r>
              <a:t>Let the water and the blood</a:t>
            </a:r>
          </a:p>
          <a:p>
            <a:pPr algn="ctr">
              <a:defRPr sz="3300" b="0"/>
            </a:pPr>
            <a:r>
              <a:t>From Your wounded side which flowed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Be for sin the double cure</a:t>
            </a:r>
          </a:p>
          <a:p>
            <a:pPr algn="ctr">
              <a:defRPr sz="3300" b="0"/>
            </a:pPr>
            <a:r>
              <a:t>Cleanse me from its guilt and power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Not the labours of my hands</a:t>
            </a:r>
          </a:p>
          <a:p>
            <a:pPr algn="ctr">
              <a:defRPr sz="3300" b="0"/>
            </a:pPr>
            <a:r>
              <a:t>Can fulfil Your law’s demands</a:t>
            </a:r>
          </a:p>
          <a:p>
            <a:pPr algn="ctr">
              <a:defRPr sz="3300" b="0"/>
            </a:pPr>
            <a:r>
              <a:t>Could my zeal no respite know</a:t>
            </a:r>
          </a:p>
          <a:p>
            <a:pPr algn="ctr">
              <a:defRPr sz="3300" b="0"/>
            </a:pPr>
            <a:r>
              <a:t>Could my tears forever flow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All for sin could not atone</a:t>
            </a:r>
          </a:p>
          <a:p>
            <a:pPr algn="ctr">
              <a:defRPr sz="3300" b="0"/>
            </a:pPr>
            <a:r>
              <a:t>You must save and You alone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On That Day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Nothing in my hand I bring</a:t>
            </a:r>
          </a:p>
          <a:p>
            <a:pPr algn="ctr">
              <a:defRPr sz="3300" b="0"/>
            </a:pPr>
            <a:r>
              <a:t>Simply to Your cross I cling</a:t>
            </a:r>
          </a:p>
          <a:p>
            <a:pPr algn="ctr">
              <a:defRPr sz="3300" b="0"/>
            </a:pPr>
            <a:r>
              <a:t>Naked come to You for dress</a:t>
            </a:r>
          </a:p>
          <a:p>
            <a:pPr algn="ctr">
              <a:defRPr sz="3300" b="0"/>
            </a:pPr>
            <a:r>
              <a:t>Helpless look to You for grace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Stained by sin to You I cry</a:t>
            </a:r>
          </a:p>
          <a:p>
            <a:pPr algn="ctr">
              <a:defRPr sz="3300" b="0"/>
            </a:pPr>
            <a:r>
              <a:t>Wash me Saviour or I die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While I draw this fleeting breath</a:t>
            </a:r>
          </a:p>
          <a:p>
            <a:pPr algn="ctr">
              <a:defRPr sz="3300" b="0"/>
            </a:pPr>
            <a:r>
              <a:t>When my eyelids close in death</a:t>
            </a:r>
          </a:p>
          <a:p>
            <a:pPr algn="ctr">
              <a:defRPr sz="3300" b="0"/>
            </a:pPr>
            <a:r>
              <a:t>When I soar through realms unknown</a:t>
            </a:r>
          </a:p>
          <a:p>
            <a:pPr algn="ctr">
              <a:defRPr sz="3300" b="0"/>
            </a:pPr>
            <a:r>
              <a:t>Bow before the judgement throne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rPr dirty="0"/>
              <a:t>Hide me then my refuge be</a:t>
            </a:r>
          </a:p>
          <a:p>
            <a:pPr algn="ctr">
              <a:defRPr sz="3300" b="0"/>
            </a:pPr>
            <a:r>
              <a:rPr dirty="0"/>
              <a:t>Rock of ages cleft for me-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rPr lang="en-AU" dirty="0"/>
              <a:t>When I soar through realms unknown</a:t>
            </a:r>
          </a:p>
          <a:p>
            <a:pPr algn="ctr">
              <a:defRPr sz="3300" b="0"/>
            </a:pPr>
            <a:r>
              <a:rPr lang="en-AU" dirty="0"/>
              <a:t>Bow before the judgement throne</a:t>
            </a:r>
          </a:p>
          <a:p>
            <a:pPr algn="ctr">
              <a:defRPr sz="3300" b="0"/>
            </a:pPr>
            <a:r>
              <a:rPr dirty="0"/>
              <a:t>Hide me then my refuge be</a:t>
            </a:r>
          </a:p>
          <a:p>
            <a:pPr algn="ctr">
              <a:defRPr sz="3300" b="0"/>
            </a:pPr>
            <a:r>
              <a:rPr dirty="0"/>
              <a:t>Rock of ages cleft for me</a:t>
            </a:r>
          </a:p>
          <a:p>
            <a:pPr algn="ctr">
              <a:defRPr sz="3300" b="0"/>
            </a:pP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an-open-bible-royalty-free-image-16811525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Bible reading: Ephesians 5:8-13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⁸ For you were once darkness, but now you are light in the Lord. Live as children of light ⁹ (for the fruit of the light consists in all goodness, righteousness and truth)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Bible reading: Ephesians 5:8-13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¹⁰ and find out what pleases the Lord. ¹¹ Have nothing to do with the fruitless deeds of darkness, but rather expose them.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Bible reading: Ephesians 5:8-13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¹² It is shameful even to mention what the disobedient do in secret. ¹³ But everything exposed by the light becomes visible—and everything that is illuminated becomes a light.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Christ, risen from the dead</a:t>
            </a:r>
          </a:p>
          <a:p>
            <a:pPr algn="ctr">
              <a:defRPr sz="3300" b="0"/>
            </a:pPr>
            <a:r>
              <a:t>He now reigns victorious, His kingdom knows no end</a:t>
            </a:r>
          </a:p>
          <a:p>
            <a:pPr algn="ctr">
              <a:defRPr sz="3300" b="0"/>
            </a:pPr>
            <a:r>
              <a:t>Through His resurrection, death has lost its hold</a:t>
            </a:r>
          </a:p>
          <a:p>
            <a:pPr algn="ctr">
              <a:defRPr sz="3300" b="0"/>
            </a:pPr>
            <a:r>
              <a:t>I know on that final day, I'll rise as Jesus rose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endParaRPr/>
          </a:p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Mingle time!</a:t>
            </a:r>
          </a:p>
        </p:txBody>
      </p:sp>
      <p:pic>
        <p:nvPicPr>
          <p:cNvPr id="3" name="Picture 2" descr="square_DSC_08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On that day, we will see You</a:t>
            </a:r>
          </a:p>
          <a:p>
            <a:pPr algn="ctr">
              <a:defRPr sz="3300" b="0"/>
            </a:pPr>
            <a:r>
              <a:t>Shining brighter than the sun</a:t>
            </a:r>
          </a:p>
          <a:p>
            <a:pPr algn="ctr">
              <a:defRPr sz="3300" b="0"/>
            </a:pPr>
            <a:r>
              <a:t>On that day, we will know You</a:t>
            </a:r>
          </a:p>
          <a:p>
            <a:pPr algn="ctr">
              <a:defRPr sz="3300" b="0"/>
            </a:pPr>
            <a:r>
              <a:t>As we lift our voice as one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'Til that day, we will praise You</a:t>
            </a:r>
          </a:p>
          <a:p>
            <a:pPr algn="ctr">
              <a:defRPr sz="3300" b="0"/>
            </a:pPr>
            <a:r>
              <a:t>For Your never-ending grace</a:t>
            </a:r>
          </a:p>
          <a:p>
            <a:pPr algn="ctr">
              <a:defRPr sz="3300" b="0"/>
            </a:pPr>
            <a:r>
              <a:t>And we will keep on singing on that glorious day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a blessed hope, though now tired and worn</a:t>
            </a:r>
          </a:p>
          <a:p>
            <a:pPr algn="ctr">
              <a:defRPr sz="3300" b="0"/>
            </a:pPr>
            <a:r>
              <a:t>We will spend eternity around our Saviour's throne</a:t>
            </a:r>
          </a:p>
          <a:p>
            <a:pPr algn="ctr">
              <a:defRPr sz="3300" b="0"/>
            </a:pPr>
            <a:r>
              <a:t>Though we grieve our losses, we grieve not in vain</a:t>
            </a:r>
          </a:p>
          <a:p>
            <a:pPr algn="ctr">
              <a:defRPr sz="3300" b="0"/>
            </a:pPr>
            <a:r>
              <a:t>For we know our crown of glory waits beyond the grave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On that day, we will see You</a:t>
            </a:r>
          </a:p>
          <a:p>
            <a:pPr algn="ctr">
              <a:defRPr sz="3300" b="0"/>
            </a:pPr>
            <a:r>
              <a:t>Shining brighter than the sun</a:t>
            </a:r>
          </a:p>
          <a:p>
            <a:pPr algn="ctr">
              <a:defRPr sz="3300" b="0"/>
            </a:pPr>
            <a:r>
              <a:t>On that day, we will know You</a:t>
            </a:r>
          </a:p>
          <a:p>
            <a:pPr algn="ctr">
              <a:defRPr sz="3300" b="0"/>
            </a:pPr>
            <a:r>
              <a:t>As we lift our voice as one</a:t>
            </a:r>
          </a:p>
          <a:p>
            <a:pPr algn="ctr">
              <a:defRPr sz="3300" b="0"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8DEBDC5-C5D0-48FD-B1D3-DD417E11A8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6801BC-ED11-4C13-B570-590AA64A7E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ABFFAF-9675-4FEA-B2E7-9332FD2147B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Getting to Know Your Classmate_SL</Template>
  <TotalTime>0</TotalTime>
  <Words>1096</Words>
  <Application>Microsoft Macintosh PowerPoint</Application>
  <PresentationFormat>Widescreen</PresentationFormat>
  <Paragraphs>193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Source Sans Pro</vt:lpstr>
      <vt:lpstr>FunkyShapesDarkVTI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2021-01-26T09:52:44Z</dcterms:created>
  <dcterms:modified xsi:type="dcterms:W3CDTF">2024-10-19T11:33:08Z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